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4" r:id="rId6"/>
    <p:sldId id="265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D4BD1-4E46-47DD-AA81-14D9ABAC9B73}" type="datetimeFigureOut">
              <a:rPr lang="fr-FR" smtClean="0"/>
              <a:pPr/>
              <a:t>18/01/2023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E182-124C-4560-9D7F-BD331DA7D75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3828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D4BD1-4E46-47DD-AA81-14D9ABAC9B73}" type="datetimeFigureOut">
              <a:rPr lang="fr-FR" smtClean="0"/>
              <a:pPr/>
              <a:t>18/01/2023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E182-124C-4560-9D7F-BD331DA7D75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2037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D4BD1-4E46-47DD-AA81-14D9ABAC9B73}" type="datetimeFigureOut">
              <a:rPr lang="fr-FR" smtClean="0"/>
              <a:pPr/>
              <a:t>18/01/2023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E182-124C-4560-9D7F-BD331DA7D75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49548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D4BD1-4E46-47DD-AA81-14D9ABAC9B73}" type="datetimeFigureOut">
              <a:rPr lang="fr-FR" smtClean="0"/>
              <a:pPr/>
              <a:t>18/01/2023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E182-124C-4560-9D7F-BD331DA7D75D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351207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D4BD1-4E46-47DD-AA81-14D9ABAC9B73}" type="datetimeFigureOut">
              <a:rPr lang="fr-FR" smtClean="0"/>
              <a:pPr/>
              <a:t>18/01/2023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E182-124C-4560-9D7F-BD331DA7D75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79267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D4BD1-4E46-47DD-AA81-14D9ABAC9B73}" type="datetimeFigureOut">
              <a:rPr lang="fr-FR" smtClean="0"/>
              <a:pPr/>
              <a:t>18/01/2023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E182-124C-4560-9D7F-BD331DA7D75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38933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D4BD1-4E46-47DD-AA81-14D9ABAC9B73}" type="datetimeFigureOut">
              <a:rPr lang="fr-FR" smtClean="0"/>
              <a:pPr/>
              <a:t>18/01/2023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E182-124C-4560-9D7F-BD331DA7D75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5829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D4BD1-4E46-47DD-AA81-14D9ABAC9B73}" type="datetimeFigureOut">
              <a:rPr lang="fr-FR" smtClean="0"/>
              <a:pPr/>
              <a:t>18/01/2023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E182-124C-4560-9D7F-BD331DA7D75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09558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D4BD1-4E46-47DD-AA81-14D9ABAC9B73}" type="datetimeFigureOut">
              <a:rPr lang="fr-FR" smtClean="0"/>
              <a:pPr/>
              <a:t>18/01/2023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E182-124C-4560-9D7F-BD331DA7D75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0707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D4BD1-4E46-47DD-AA81-14D9ABAC9B73}" type="datetimeFigureOut">
              <a:rPr lang="fr-FR" smtClean="0"/>
              <a:pPr/>
              <a:t>18/01/2023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E182-124C-4560-9D7F-BD331DA7D75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2147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D4BD1-4E46-47DD-AA81-14D9ABAC9B73}" type="datetimeFigureOut">
              <a:rPr lang="fr-FR" smtClean="0"/>
              <a:pPr/>
              <a:t>18/01/2023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E182-124C-4560-9D7F-BD331DA7D75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6597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D4BD1-4E46-47DD-AA81-14D9ABAC9B73}" type="datetimeFigureOut">
              <a:rPr lang="fr-FR" smtClean="0"/>
              <a:pPr/>
              <a:t>18/01/2023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E182-124C-4560-9D7F-BD331DA7D75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2159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D4BD1-4E46-47DD-AA81-14D9ABAC9B73}" type="datetimeFigureOut">
              <a:rPr lang="fr-FR" smtClean="0"/>
              <a:pPr/>
              <a:t>18/01/2023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E182-124C-4560-9D7F-BD331DA7D75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4686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D4BD1-4E46-47DD-AA81-14D9ABAC9B73}" type="datetimeFigureOut">
              <a:rPr lang="fr-FR" smtClean="0"/>
              <a:pPr/>
              <a:t>18/01/2023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E182-124C-4560-9D7F-BD331DA7D75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4623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D4BD1-4E46-47DD-AA81-14D9ABAC9B73}" type="datetimeFigureOut">
              <a:rPr lang="fr-FR" smtClean="0"/>
              <a:pPr/>
              <a:t>18/01/2023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E182-124C-4560-9D7F-BD331DA7D75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7143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D4BD1-4E46-47DD-AA81-14D9ABAC9B73}" type="datetimeFigureOut">
              <a:rPr lang="fr-FR" smtClean="0"/>
              <a:pPr/>
              <a:t>18/01/2023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E182-124C-4560-9D7F-BD331DA7D75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0489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D4BD1-4E46-47DD-AA81-14D9ABAC9B73}" type="datetimeFigureOut">
              <a:rPr lang="fr-FR" smtClean="0"/>
              <a:pPr/>
              <a:t>18/01/2023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E182-124C-4560-9D7F-BD331DA7D75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6780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EDD4BD1-4E46-47DD-AA81-14D9ABAC9B73}" type="datetimeFigureOut">
              <a:rPr lang="fr-FR" smtClean="0"/>
              <a:pPr/>
              <a:t>18/01/2023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5CBE182-124C-4560-9D7F-BD331DA7D75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6083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B0D8D7-C900-42F8-806B-86D6D0C82B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71600"/>
            <a:ext cx="9144000" cy="923925"/>
          </a:xfrm>
          <a:solidFill>
            <a:schemeClr val="accent6"/>
          </a:solidFill>
        </p:spPr>
        <p:txBody>
          <a:bodyPr>
            <a:normAutofit/>
          </a:bodyPr>
          <a:lstStyle/>
          <a:p>
            <a:r>
              <a:rPr lang="fr-FR" dirty="0"/>
              <a:t>SALES ACTIONS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F367F0B-E892-4787-9C26-2E95165D95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38474" y="3350895"/>
            <a:ext cx="6227445" cy="544830"/>
          </a:xfrm>
          <a:solidFill>
            <a:schemeClr val="bg1"/>
          </a:solidFill>
        </p:spPr>
        <p:txBody>
          <a:bodyPr/>
          <a:lstStyle/>
          <a:p>
            <a:r>
              <a:rPr lang="fr-FR" dirty="0" err="1">
                <a:solidFill>
                  <a:schemeClr val="tx1"/>
                </a:solidFill>
                <a:latin typeface="Abadi" panose="020B0604020104020204" pitchFamily="34" charset="0"/>
              </a:rPr>
              <a:t>rESULTS</a:t>
            </a:r>
            <a:endParaRPr lang="fr-FR" dirty="0">
              <a:solidFill>
                <a:schemeClr val="tx1"/>
              </a:solidFill>
              <a:latin typeface="Abadi" panose="020B0604020104020204" pitchFamily="34" charset="0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4C7F6133-6811-404F-8E76-6A1CE8B399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092" y="4810124"/>
            <a:ext cx="1418558" cy="1507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142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DEA9D0-4A86-4DDD-BBE7-14262D00B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875" y="325554"/>
            <a:ext cx="9696450" cy="948477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fr-FR" dirty="0"/>
              <a:t>SUMMARY</a:t>
            </a:r>
          </a:p>
        </p:txBody>
      </p:sp>
      <p:sp>
        <p:nvSpPr>
          <p:cNvPr id="4" name="Flèche : droite 3">
            <a:extLst>
              <a:ext uri="{FF2B5EF4-FFF2-40B4-BE49-F238E27FC236}">
                <a16:creationId xmlns:a16="http://schemas.microsoft.com/office/drawing/2014/main" id="{AAFD9ADD-0693-493C-8919-81F6630086E0}"/>
              </a:ext>
            </a:extLst>
          </p:cNvPr>
          <p:cNvSpPr/>
          <p:nvPr/>
        </p:nvSpPr>
        <p:spPr>
          <a:xfrm>
            <a:off x="1285875" y="1358284"/>
            <a:ext cx="9696450" cy="1669002"/>
          </a:xfrm>
          <a:prstGeom prst="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OUR PROMOTIONAL ACTIONS</a:t>
            </a:r>
            <a:endParaRPr lang="fr-FR" sz="2400" dirty="0"/>
          </a:p>
        </p:txBody>
      </p:sp>
      <p:sp>
        <p:nvSpPr>
          <p:cNvPr id="6" name="Flèche : droite 5">
            <a:extLst>
              <a:ext uri="{FF2B5EF4-FFF2-40B4-BE49-F238E27FC236}">
                <a16:creationId xmlns:a16="http://schemas.microsoft.com/office/drawing/2014/main" id="{3B56AF6A-260F-4F6F-9C5C-E26CDCE572FC}"/>
              </a:ext>
            </a:extLst>
          </p:cNvPr>
          <p:cNvSpPr/>
          <p:nvPr/>
        </p:nvSpPr>
        <p:spPr>
          <a:xfrm>
            <a:off x="1285875" y="3117130"/>
            <a:ext cx="9696450" cy="1669002"/>
          </a:xfrm>
          <a:prstGeom prst="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OUR SALES ACTION(S)</a:t>
            </a:r>
            <a:endParaRPr lang="fr-FR" sz="2400" dirty="0"/>
          </a:p>
        </p:txBody>
      </p:sp>
      <p:sp>
        <p:nvSpPr>
          <p:cNvPr id="3" name="Flèche : droite 2">
            <a:extLst>
              <a:ext uri="{FF2B5EF4-FFF2-40B4-BE49-F238E27FC236}">
                <a16:creationId xmlns:a16="http://schemas.microsoft.com/office/drawing/2014/main" id="{A0DB5DB5-C646-6707-294E-68B26D35A95F}"/>
              </a:ext>
            </a:extLst>
          </p:cNvPr>
          <p:cNvSpPr/>
          <p:nvPr/>
        </p:nvSpPr>
        <p:spPr>
          <a:xfrm>
            <a:off x="1285875" y="4875976"/>
            <a:ext cx="9696450" cy="1669002"/>
          </a:xfrm>
          <a:prstGeom prst="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SALES RESULTS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98716861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6" grpId="0" animBg="1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44FB1EB-11C4-4945-8F5A-E5DF9D68A1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628" y="828563"/>
            <a:ext cx="9632273" cy="689519"/>
          </a:xfrm>
          <a:solidFill>
            <a:schemeClr val="accent6"/>
          </a:solidFill>
        </p:spPr>
        <p:txBody>
          <a:bodyPr/>
          <a:lstStyle/>
          <a:p>
            <a:r>
              <a:rPr lang="fr-FR" dirty="0"/>
              <a:t>OUR PROMOTIONAL ACTIONS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DB7FCEC7-8F34-4650-AE69-E9FA8D6F3EBC}"/>
              </a:ext>
            </a:extLst>
          </p:cNvPr>
          <p:cNvSpPr txBox="1"/>
          <p:nvPr/>
        </p:nvSpPr>
        <p:spPr>
          <a:xfrm>
            <a:off x="3151573" y="3013501"/>
            <a:ext cx="6019060" cy="138499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Please describe the promotional actions with one or more slides, with text, pictures etc.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2093037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87B5E0F-A5FF-4238-9C0C-8DE95CB3F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3491" y="828564"/>
            <a:ext cx="9232776" cy="751662"/>
          </a:xfrm>
          <a:solidFill>
            <a:schemeClr val="accent6"/>
          </a:solidFill>
        </p:spPr>
        <p:txBody>
          <a:bodyPr/>
          <a:lstStyle/>
          <a:p>
            <a:r>
              <a:rPr lang="fr-FR" dirty="0"/>
              <a:t>OUR SALES ACTIONS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4C8870C1-ABB5-42C0-A0ED-3FB3837A471D}"/>
              </a:ext>
            </a:extLst>
          </p:cNvPr>
          <p:cNvSpPr txBox="1"/>
          <p:nvPr/>
        </p:nvSpPr>
        <p:spPr>
          <a:xfrm>
            <a:off x="3213716" y="2854772"/>
            <a:ext cx="6072325" cy="95410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Please describe the sales action(s) with one or more slides, with text, pictures etc.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4043149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87B5E0F-A5FF-4238-9C0C-8DE95CB3F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3491" y="828564"/>
            <a:ext cx="9232776" cy="751662"/>
          </a:xfrm>
          <a:solidFill>
            <a:schemeClr val="accent6"/>
          </a:solidFill>
        </p:spPr>
        <p:txBody>
          <a:bodyPr>
            <a:normAutofit/>
          </a:bodyPr>
          <a:lstStyle/>
          <a:p>
            <a:r>
              <a:rPr lang="fr-FR" dirty="0"/>
              <a:t>OUR </a:t>
            </a:r>
            <a:r>
              <a:rPr lang="fr-FR" dirty="0" err="1"/>
              <a:t>results</a:t>
            </a:r>
            <a:r>
              <a:rPr lang="fr-FR" dirty="0"/>
              <a:t> for </a:t>
            </a:r>
            <a:r>
              <a:rPr lang="fr-FR" dirty="0" err="1"/>
              <a:t>each</a:t>
            </a:r>
            <a:r>
              <a:rPr lang="fr-FR" dirty="0"/>
              <a:t> </a:t>
            </a:r>
            <a:r>
              <a:rPr lang="fr-FR" dirty="0" err="1"/>
              <a:t>product</a:t>
            </a:r>
            <a:endParaRPr lang="fr-FR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4C8870C1-ABB5-42C0-A0ED-3FB3837A471D}"/>
              </a:ext>
            </a:extLst>
          </p:cNvPr>
          <p:cNvSpPr txBox="1"/>
          <p:nvPr/>
        </p:nvSpPr>
        <p:spPr>
          <a:xfrm>
            <a:off x="3213716" y="2854772"/>
            <a:ext cx="6072325" cy="95410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Please describe the results for each product (Achieved </a:t>
            </a:r>
            <a:r>
              <a:rPr lang="fr-FR" sz="2800" dirty="0"/>
              <a:t>turnover</a:t>
            </a:r>
            <a:r>
              <a:rPr lang="en-US" sz="2800" dirty="0"/>
              <a:t>, margin)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288775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87B5E0F-A5FF-4238-9C0C-8DE95CB3F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3491" y="828564"/>
            <a:ext cx="9232776" cy="751662"/>
          </a:xfrm>
          <a:solidFill>
            <a:schemeClr val="accent6"/>
          </a:solidFill>
        </p:spPr>
        <p:txBody>
          <a:bodyPr>
            <a:normAutofit/>
          </a:bodyPr>
          <a:lstStyle/>
          <a:p>
            <a:r>
              <a:rPr lang="fr-FR" dirty="0"/>
              <a:t>OUR final </a:t>
            </a:r>
            <a:r>
              <a:rPr lang="fr-FR" dirty="0" err="1"/>
              <a:t>result</a:t>
            </a:r>
            <a:endParaRPr lang="fr-FR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4C8870C1-ABB5-42C0-A0ED-3FB3837A471D}"/>
              </a:ext>
            </a:extLst>
          </p:cNvPr>
          <p:cNvSpPr txBox="1"/>
          <p:nvPr/>
        </p:nvSpPr>
        <p:spPr>
          <a:xfrm>
            <a:off x="3213716" y="2295479"/>
            <a:ext cx="6072325" cy="138499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Please describe the Final result of sales actions (number, </a:t>
            </a:r>
            <a:r>
              <a:rPr lang="fr-FR" sz="2800" dirty="0" err="1"/>
              <a:t>achieved</a:t>
            </a:r>
            <a:r>
              <a:rPr lang="fr-FR" sz="2800" dirty="0"/>
              <a:t> turnover</a:t>
            </a:r>
            <a:r>
              <a:rPr lang="en-US" sz="2800" dirty="0"/>
              <a:t>, Profit)</a:t>
            </a:r>
            <a:endParaRPr lang="fr-FR" sz="2800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9BB9E534-599A-2AEB-94F6-10B89FD9CE07}"/>
              </a:ext>
            </a:extLst>
          </p:cNvPr>
          <p:cNvSpPr txBox="1"/>
          <p:nvPr/>
        </p:nvSpPr>
        <p:spPr>
          <a:xfrm>
            <a:off x="2902998" y="4528892"/>
            <a:ext cx="6913485" cy="954107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algn="ctr"/>
            <a:r>
              <a:rPr lang="en-US" sz="2800" dirty="0"/>
              <a:t>Make a concluding comment an </a:t>
            </a:r>
            <a:r>
              <a:rPr lang="en-US" sz="2800" dirty="0" err="1"/>
              <a:t>analisis</a:t>
            </a:r>
            <a:r>
              <a:rPr lang="en-US" sz="2800" dirty="0"/>
              <a:t> on these results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558317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D7C3F2-3303-48A4-AA66-01E41824C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2447317"/>
            <a:ext cx="10364451" cy="1596177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fr-FR" sz="4400" dirty="0" err="1"/>
              <a:t>See</a:t>
            </a:r>
            <a:r>
              <a:rPr lang="fr-FR" sz="4400" dirty="0"/>
              <a:t> </a:t>
            </a:r>
            <a:r>
              <a:rPr lang="fr-FR" sz="4400" dirty="0" err="1"/>
              <a:t>you</a:t>
            </a:r>
            <a:r>
              <a:rPr lang="fr-FR" sz="4400" dirty="0"/>
              <a:t> </a:t>
            </a:r>
            <a:r>
              <a:rPr lang="fr-FR" sz="4400" dirty="0" err="1"/>
              <a:t>soon</a:t>
            </a:r>
            <a:r>
              <a:rPr lang="fr-FR" sz="4400" dirty="0"/>
              <a:t> !!!!</a:t>
            </a:r>
          </a:p>
        </p:txBody>
      </p:sp>
    </p:spTree>
    <p:extLst>
      <p:ext uri="{BB962C8B-B14F-4D97-AF65-F5344CB8AC3E}">
        <p14:creationId xmlns:p14="http://schemas.microsoft.com/office/powerpoint/2010/main" val="2257626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Ronds dans l’eau">
  <a:themeElements>
    <a:clrScheme name="Ronds dans l’eau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Ronds dans l’eau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onds dans l’eau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TM04033925[[fn=Ronds dans l’eau]]</Template>
  <TotalTime>244</TotalTime>
  <Words>108</Words>
  <Application>Microsoft Office PowerPoint</Application>
  <PresentationFormat>Grand écran</PresentationFormat>
  <Paragraphs>16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Abadi</vt:lpstr>
      <vt:lpstr>Arial</vt:lpstr>
      <vt:lpstr>Tw Cen MT</vt:lpstr>
      <vt:lpstr>Ronds dans l’eau</vt:lpstr>
      <vt:lpstr>SALES ACTIONS</vt:lpstr>
      <vt:lpstr>SUMMARY</vt:lpstr>
      <vt:lpstr>OUR PROMOTIONAL ACTIONS</vt:lpstr>
      <vt:lpstr>OUR SALES ACTIONS</vt:lpstr>
      <vt:lpstr>OUR results for each product</vt:lpstr>
      <vt:lpstr>OUR final result</vt:lpstr>
      <vt:lpstr>See you soon !!!!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FORMATION DES PRIX</dc:title>
  <dc:creator>Martine Cid</dc:creator>
  <cp:lastModifiedBy>Martine Cid</cp:lastModifiedBy>
  <cp:revision>11</cp:revision>
  <dcterms:created xsi:type="dcterms:W3CDTF">2022-02-20T13:29:48Z</dcterms:created>
  <dcterms:modified xsi:type="dcterms:W3CDTF">2023-01-18T17:52:27Z</dcterms:modified>
</cp:coreProperties>
</file>