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82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03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95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12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92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893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8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955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70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1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59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15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68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62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1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8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DD4BD1-4E46-47DD-AA81-14D9ABAC9B73}" type="datetimeFigureOut">
              <a:rPr lang="fr-FR" smtClean="0"/>
              <a:pPr/>
              <a:t>18/01/2023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08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0D8D7-C900-42F8-806B-86D6D0C82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9144000" cy="923925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dirty="0"/>
              <a:t>SALES ACTIONS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367F0B-E892-4787-9C26-2E95165D9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474" y="3350895"/>
            <a:ext cx="6227445" cy="544830"/>
          </a:xfrm>
          <a:solidFill>
            <a:schemeClr val="bg1"/>
          </a:solidFill>
        </p:spPr>
        <p:txBody>
          <a:bodyPr/>
          <a:lstStyle/>
          <a:p>
            <a:r>
              <a:rPr lang="fr-FR" dirty="0" err="1">
                <a:solidFill>
                  <a:schemeClr val="tx1"/>
                </a:solidFill>
                <a:latin typeface="Abadi" panose="020B0604020104020204" pitchFamily="34" charset="0"/>
              </a:rPr>
              <a:t>rESULTS</a:t>
            </a:r>
            <a:endParaRPr lang="fr-FR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C7F6133-6811-404F-8E76-6A1CE8B39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2" y="4810124"/>
            <a:ext cx="1418558" cy="150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4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EA9D0-4A86-4DDD-BBE7-14262D00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25554"/>
            <a:ext cx="9696450" cy="94847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SUMMARY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AAFD9ADD-0693-493C-8919-81F6630086E0}"/>
              </a:ext>
            </a:extLst>
          </p:cNvPr>
          <p:cNvSpPr/>
          <p:nvPr/>
        </p:nvSpPr>
        <p:spPr>
          <a:xfrm>
            <a:off x="1285875" y="1358284"/>
            <a:ext cx="9696450" cy="16690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OUR PROMOTIONAL ACTIONS</a:t>
            </a:r>
            <a:endParaRPr lang="fr-FR" sz="2400" dirty="0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3B56AF6A-260F-4F6F-9C5C-E26CDCE572FC}"/>
              </a:ext>
            </a:extLst>
          </p:cNvPr>
          <p:cNvSpPr/>
          <p:nvPr/>
        </p:nvSpPr>
        <p:spPr>
          <a:xfrm>
            <a:off x="1285875" y="3117130"/>
            <a:ext cx="9696450" cy="16690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OUR SALES ACTION(S)</a:t>
            </a:r>
            <a:endParaRPr lang="fr-FR" sz="2400" dirty="0"/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A0DB5DB5-C646-6707-294E-68B26D35A95F}"/>
              </a:ext>
            </a:extLst>
          </p:cNvPr>
          <p:cNvSpPr/>
          <p:nvPr/>
        </p:nvSpPr>
        <p:spPr>
          <a:xfrm>
            <a:off x="1285875" y="4875976"/>
            <a:ext cx="9696450" cy="16690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SALES RESULTS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87168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FB1EB-11C4-4945-8F5A-E5DF9D68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628" y="828563"/>
            <a:ext cx="9632273" cy="689519"/>
          </a:xfrm>
          <a:solidFill>
            <a:schemeClr val="accent6"/>
          </a:solidFill>
        </p:spPr>
        <p:txBody>
          <a:bodyPr/>
          <a:lstStyle/>
          <a:p>
            <a:r>
              <a:rPr lang="fr-FR" dirty="0"/>
              <a:t>OUR PROMOTIONAL ACTIONS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B7FCEC7-8F34-4650-AE69-E9FA8D6F3EBC}"/>
              </a:ext>
            </a:extLst>
          </p:cNvPr>
          <p:cNvSpPr txBox="1"/>
          <p:nvPr/>
        </p:nvSpPr>
        <p:spPr>
          <a:xfrm>
            <a:off x="3151573" y="3013501"/>
            <a:ext cx="6019060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Please describe the promotional actions with one or more slides, with text, pictures etc.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930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B5E0F-A5FF-4238-9C0C-8DE95CB3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828564"/>
            <a:ext cx="9232776" cy="751662"/>
          </a:xfrm>
          <a:solidFill>
            <a:schemeClr val="accent6"/>
          </a:solidFill>
        </p:spPr>
        <p:txBody>
          <a:bodyPr/>
          <a:lstStyle/>
          <a:p>
            <a:r>
              <a:rPr lang="fr-FR" dirty="0"/>
              <a:t>OUR SALES ACTIONS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8870C1-ABB5-42C0-A0ED-3FB3837A471D}"/>
              </a:ext>
            </a:extLst>
          </p:cNvPr>
          <p:cNvSpPr txBox="1"/>
          <p:nvPr/>
        </p:nvSpPr>
        <p:spPr>
          <a:xfrm>
            <a:off x="3213716" y="2854772"/>
            <a:ext cx="6072325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Please describe the sales action(s) with one or more slides, with text, pictures etc.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4314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B5E0F-A5FF-4238-9C0C-8DE95CB3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828564"/>
            <a:ext cx="9232776" cy="75166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dirty="0"/>
              <a:t>OUR </a:t>
            </a:r>
            <a:r>
              <a:rPr lang="fr-FR" dirty="0" err="1"/>
              <a:t>results</a:t>
            </a:r>
            <a:r>
              <a:rPr lang="fr-FR" dirty="0"/>
              <a:t> for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product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8870C1-ABB5-42C0-A0ED-3FB3837A471D}"/>
              </a:ext>
            </a:extLst>
          </p:cNvPr>
          <p:cNvSpPr txBox="1"/>
          <p:nvPr/>
        </p:nvSpPr>
        <p:spPr>
          <a:xfrm>
            <a:off x="3213716" y="2854772"/>
            <a:ext cx="6072325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Please describe the results for each product (Achieved </a:t>
            </a:r>
            <a:r>
              <a:rPr lang="fr-FR" sz="2800" dirty="0"/>
              <a:t>turnover</a:t>
            </a:r>
            <a:r>
              <a:rPr lang="en-US" sz="2800" dirty="0"/>
              <a:t>, margin)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8877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B5E0F-A5FF-4238-9C0C-8DE95CB3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828564"/>
            <a:ext cx="9232776" cy="75166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dirty="0"/>
              <a:t>OUR final </a:t>
            </a:r>
            <a:r>
              <a:rPr lang="fr-FR" dirty="0" err="1"/>
              <a:t>result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8870C1-ABB5-42C0-A0ED-3FB3837A471D}"/>
              </a:ext>
            </a:extLst>
          </p:cNvPr>
          <p:cNvSpPr txBox="1"/>
          <p:nvPr/>
        </p:nvSpPr>
        <p:spPr>
          <a:xfrm>
            <a:off x="3213716" y="2295479"/>
            <a:ext cx="6072325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Please describe the Final result of sales actions (number, </a:t>
            </a:r>
            <a:r>
              <a:rPr lang="fr-FR" sz="2800" dirty="0" err="1"/>
              <a:t>achieved</a:t>
            </a:r>
            <a:r>
              <a:rPr lang="fr-FR" sz="2800" dirty="0"/>
              <a:t> turnover</a:t>
            </a:r>
            <a:r>
              <a:rPr lang="en-US" sz="2800" dirty="0"/>
              <a:t>, Profit)</a:t>
            </a: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BB9E534-599A-2AEB-94F6-10B89FD9CE07}"/>
              </a:ext>
            </a:extLst>
          </p:cNvPr>
          <p:cNvSpPr txBox="1"/>
          <p:nvPr/>
        </p:nvSpPr>
        <p:spPr>
          <a:xfrm>
            <a:off x="2902998" y="4528892"/>
            <a:ext cx="6913485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Make a concluding comment an </a:t>
            </a:r>
            <a:r>
              <a:rPr lang="en-US" sz="2800" dirty="0" err="1"/>
              <a:t>analisis</a:t>
            </a:r>
            <a:r>
              <a:rPr lang="en-US" sz="2800" dirty="0"/>
              <a:t> on these results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5831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7C3F2-3303-48A4-AA66-01E41824C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447317"/>
            <a:ext cx="10364451" cy="159617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4400" dirty="0" err="1"/>
              <a:t>See</a:t>
            </a:r>
            <a:r>
              <a:rPr lang="fr-FR" sz="4400" dirty="0"/>
              <a:t> </a:t>
            </a:r>
            <a:r>
              <a:rPr lang="fr-FR" sz="4400" dirty="0" err="1"/>
              <a:t>you</a:t>
            </a:r>
            <a:r>
              <a:rPr lang="fr-FR" sz="4400" dirty="0"/>
              <a:t> </a:t>
            </a:r>
            <a:r>
              <a:rPr lang="fr-FR" sz="4400" dirty="0" err="1"/>
              <a:t>soon</a:t>
            </a:r>
            <a:r>
              <a:rPr lang="fr-FR" sz="4400" dirty="0"/>
              <a:t> !!!!</a:t>
            </a:r>
          </a:p>
        </p:txBody>
      </p:sp>
    </p:spTree>
    <p:extLst>
      <p:ext uri="{BB962C8B-B14F-4D97-AF65-F5344CB8AC3E}">
        <p14:creationId xmlns:p14="http://schemas.microsoft.com/office/powerpoint/2010/main" val="225762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244</TotalTime>
  <Words>108</Words>
  <Application>Microsoft Office PowerPoint</Application>
  <PresentationFormat>Grand écran</PresentationFormat>
  <Paragraphs>16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Abadi</vt:lpstr>
      <vt:lpstr>Arial</vt:lpstr>
      <vt:lpstr>Tw Cen MT</vt:lpstr>
      <vt:lpstr>Ronds dans l’eau</vt:lpstr>
      <vt:lpstr>SALES ACTIONS</vt:lpstr>
      <vt:lpstr>SUMMARY</vt:lpstr>
      <vt:lpstr>OUR PROMOTIONAL ACTIONS</vt:lpstr>
      <vt:lpstr>OUR SALES ACTIONS</vt:lpstr>
      <vt:lpstr>OUR results for each product</vt:lpstr>
      <vt:lpstr>OUR final result</vt:lpstr>
      <vt:lpstr>See you soon 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DES PRIX</dc:title>
  <dc:creator>Martine Cid</dc:creator>
  <cp:lastModifiedBy>Martine Cid</cp:lastModifiedBy>
  <cp:revision>11</cp:revision>
  <dcterms:created xsi:type="dcterms:W3CDTF">2022-02-20T13:29:48Z</dcterms:created>
  <dcterms:modified xsi:type="dcterms:W3CDTF">2023-01-18T17:52:27Z</dcterms:modified>
</cp:coreProperties>
</file>